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handoutMasterIdLst>
    <p:handoutMasterId r:id="rId34"/>
  </p:handoutMasterIdLst>
  <p:sldIdLst>
    <p:sldId id="256" r:id="rId2"/>
    <p:sldId id="307" r:id="rId3"/>
    <p:sldId id="276" r:id="rId4"/>
    <p:sldId id="277" r:id="rId5"/>
    <p:sldId id="304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90" r:id="rId17"/>
    <p:sldId id="291" r:id="rId18"/>
    <p:sldId id="292" r:id="rId19"/>
    <p:sldId id="293" r:id="rId20"/>
    <p:sldId id="294" r:id="rId21"/>
    <p:sldId id="295" r:id="rId22"/>
    <p:sldId id="303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6" r:id="rId31"/>
    <p:sldId id="305" r:id="rId32"/>
  </p:sldIdLst>
  <p:sldSz cx="15119350" cy="10439400"/>
  <p:notesSz cx="9869488" cy="14265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61" autoAdjust="0"/>
    <p:restoredTop sz="95184" autoAdjust="0"/>
  </p:normalViewPr>
  <p:slideViewPr>
    <p:cSldViewPr snapToGrid="0">
      <p:cViewPr varScale="1">
        <p:scale>
          <a:sx n="54" d="100"/>
          <a:sy n="54" d="100"/>
        </p:scale>
        <p:origin x="172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1B1CD6FE-04A9-4E5D-5EDF-8231AADA83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25" cy="714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D6DDF956-E007-8F47-26FC-6693B1EA8E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1175" y="0"/>
            <a:ext cx="4276725" cy="714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F8E5EB-0F60-47A4-916B-06FB2957F052}" type="datetimeFigureOut">
              <a:rPr lang="cs-CZ" smtClean="0"/>
              <a:t>17.07.2024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02B04EE5-3C41-0927-E00F-093AE8BDDB6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3550900"/>
            <a:ext cx="4276725" cy="714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2E0ED60-6255-4B3B-6B36-1222188817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1175" y="13550900"/>
            <a:ext cx="4276725" cy="714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B4865-1CD4-4475-9A8F-5AD3878B67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160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715741"/>
          </a:xfrm>
          <a:prstGeom prst="rect">
            <a:avLst/>
          </a:prstGeom>
        </p:spPr>
        <p:txBody>
          <a:bodyPr vert="horz" lIns="131936" tIns="65968" rIns="131936" bIns="65968" rtlCol="0"/>
          <a:lstStyle>
            <a:lvl1pPr algn="l">
              <a:defRPr sz="17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590427" y="0"/>
            <a:ext cx="4276778" cy="715741"/>
          </a:xfrm>
          <a:prstGeom prst="rect">
            <a:avLst/>
          </a:prstGeom>
        </p:spPr>
        <p:txBody>
          <a:bodyPr vert="horz" lIns="131936" tIns="65968" rIns="131936" bIns="65968" rtlCol="0"/>
          <a:lstStyle>
            <a:lvl1pPr algn="r">
              <a:defRPr sz="1700"/>
            </a:lvl1pPr>
          </a:lstStyle>
          <a:p>
            <a:fld id="{D384D080-C0C1-4FB7-A735-8E1D5C098ED7}" type="datetimeFigureOut">
              <a:rPr lang="cs-CZ" smtClean="0"/>
              <a:t>17.07.2024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449388" y="1784350"/>
            <a:ext cx="6970712" cy="481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1936" tIns="65968" rIns="131936" bIns="65968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86950" y="6865164"/>
            <a:ext cx="7895590" cy="5616953"/>
          </a:xfrm>
          <a:prstGeom prst="rect">
            <a:avLst/>
          </a:prstGeom>
        </p:spPr>
        <p:txBody>
          <a:bodyPr vert="horz" lIns="131936" tIns="65968" rIns="131936" bIns="65968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13549537"/>
            <a:ext cx="4276778" cy="715739"/>
          </a:xfrm>
          <a:prstGeom prst="rect">
            <a:avLst/>
          </a:prstGeom>
        </p:spPr>
        <p:txBody>
          <a:bodyPr vert="horz" lIns="131936" tIns="65968" rIns="131936" bIns="65968" rtlCol="0" anchor="b"/>
          <a:lstStyle>
            <a:lvl1pPr algn="l">
              <a:defRPr sz="17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590427" y="13549537"/>
            <a:ext cx="4276778" cy="715739"/>
          </a:xfrm>
          <a:prstGeom prst="rect">
            <a:avLst/>
          </a:prstGeom>
        </p:spPr>
        <p:txBody>
          <a:bodyPr vert="horz" lIns="131936" tIns="65968" rIns="131936" bIns="65968" rtlCol="0" anchor="b"/>
          <a:lstStyle>
            <a:lvl1pPr algn="r">
              <a:defRPr sz="1700"/>
            </a:lvl1pPr>
          </a:lstStyle>
          <a:p>
            <a:fld id="{0AD2B19F-3F89-4D10-B09E-E9DEB6AFAB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05128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9016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1708486"/>
            <a:ext cx="12851448" cy="3634458"/>
          </a:xfrm>
        </p:spPr>
        <p:txBody>
          <a:bodyPr anchor="b"/>
          <a:lstStyle>
            <a:lvl1pPr algn="ctr">
              <a:defRPr sz="9133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5483102"/>
            <a:ext cx="11339513" cy="2520438"/>
          </a:xfrm>
        </p:spPr>
        <p:txBody>
          <a:bodyPr/>
          <a:lstStyle>
            <a:lvl1pPr marL="0" indent="0" algn="ctr">
              <a:buNone/>
              <a:defRPr sz="3653"/>
            </a:lvl1pPr>
            <a:lvl2pPr marL="695950" indent="0" algn="ctr">
              <a:buNone/>
              <a:defRPr sz="3044"/>
            </a:lvl2pPr>
            <a:lvl3pPr marL="1391900" indent="0" algn="ctr">
              <a:buNone/>
              <a:defRPr sz="2740"/>
            </a:lvl3pPr>
            <a:lvl4pPr marL="2087850" indent="0" algn="ctr">
              <a:buNone/>
              <a:defRPr sz="2436"/>
            </a:lvl4pPr>
            <a:lvl5pPr marL="2783799" indent="0" algn="ctr">
              <a:buNone/>
              <a:defRPr sz="2436"/>
            </a:lvl5pPr>
            <a:lvl6pPr marL="3479749" indent="0" algn="ctr">
              <a:buNone/>
              <a:defRPr sz="2436"/>
            </a:lvl6pPr>
            <a:lvl7pPr marL="4175699" indent="0" algn="ctr">
              <a:buNone/>
              <a:defRPr sz="2436"/>
            </a:lvl7pPr>
            <a:lvl8pPr marL="4871649" indent="0" algn="ctr">
              <a:buNone/>
              <a:defRPr sz="2436"/>
            </a:lvl8pPr>
            <a:lvl9pPr marL="5567599" indent="0" algn="ctr">
              <a:buNone/>
              <a:defRPr sz="2436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F24C9-4788-4B7E-BD36-7EFCB2264CB8}" type="datetime1">
              <a:rPr lang="cs-CZ" smtClean="0"/>
              <a:t>17.07.2024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890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790F-FFD2-45D5-9EBD-7B95ACD64BF7}" type="datetime1">
              <a:rPr lang="cs-CZ" smtClean="0"/>
              <a:t>17.07.2024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9915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555801"/>
            <a:ext cx="3260110" cy="8846909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555801"/>
            <a:ext cx="9591338" cy="8846909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169CD-9B78-4C2D-B541-0C04385C47E9}" type="datetime1">
              <a:rPr lang="cs-CZ" smtClean="0"/>
              <a:t>17.07.2024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9640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8015E-382C-4F75-B72D-121FF34307E9}" type="datetime1">
              <a:rPr lang="cs-CZ" smtClean="0"/>
              <a:t>17.07.2024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2575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2602603"/>
            <a:ext cx="13040439" cy="4342500"/>
          </a:xfrm>
        </p:spPr>
        <p:txBody>
          <a:bodyPr anchor="b"/>
          <a:lstStyle>
            <a:lvl1pPr>
              <a:defRPr sz="9133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6986185"/>
            <a:ext cx="13040439" cy="2283618"/>
          </a:xfrm>
        </p:spPr>
        <p:txBody>
          <a:bodyPr/>
          <a:lstStyle>
            <a:lvl1pPr marL="0" indent="0">
              <a:buNone/>
              <a:defRPr sz="3653">
                <a:solidFill>
                  <a:schemeClr val="tx1">
                    <a:tint val="82000"/>
                  </a:schemeClr>
                </a:solidFill>
              </a:defRPr>
            </a:lvl1pPr>
            <a:lvl2pPr marL="695950" indent="0">
              <a:buNone/>
              <a:defRPr sz="3044">
                <a:solidFill>
                  <a:schemeClr val="tx1">
                    <a:tint val="82000"/>
                  </a:schemeClr>
                </a:solidFill>
              </a:defRPr>
            </a:lvl2pPr>
            <a:lvl3pPr marL="1391900" indent="0">
              <a:buNone/>
              <a:defRPr sz="2740">
                <a:solidFill>
                  <a:schemeClr val="tx1">
                    <a:tint val="82000"/>
                  </a:schemeClr>
                </a:solidFill>
              </a:defRPr>
            </a:lvl3pPr>
            <a:lvl4pPr marL="2087850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4pPr>
            <a:lvl5pPr marL="2783799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5pPr>
            <a:lvl6pPr marL="3479749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6pPr>
            <a:lvl7pPr marL="4175699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7pPr>
            <a:lvl8pPr marL="4871649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8pPr>
            <a:lvl9pPr marL="5567599" indent="0">
              <a:buNone/>
              <a:defRPr sz="243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C1850-F584-4EBD-8BD5-BD66944D3486}" type="datetime1">
              <a:rPr lang="cs-CZ" smtClean="0"/>
              <a:t>17.07.2024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2407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779007"/>
            <a:ext cx="6425724" cy="662370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779007"/>
            <a:ext cx="6425724" cy="662370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72126-8E6D-4F6C-8EC9-7B35C65B1EA1}" type="datetime1">
              <a:rPr lang="cs-CZ" smtClean="0"/>
              <a:t>17.07.2024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8591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55804"/>
            <a:ext cx="13040439" cy="2017801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2559104"/>
            <a:ext cx="6396193" cy="1254177"/>
          </a:xfrm>
        </p:spPr>
        <p:txBody>
          <a:bodyPr anchor="b"/>
          <a:lstStyle>
            <a:lvl1pPr marL="0" indent="0">
              <a:buNone/>
              <a:defRPr sz="3653" b="1"/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3813281"/>
            <a:ext cx="6396193" cy="560876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2559104"/>
            <a:ext cx="6427693" cy="1254177"/>
          </a:xfrm>
        </p:spPr>
        <p:txBody>
          <a:bodyPr anchor="b"/>
          <a:lstStyle>
            <a:lvl1pPr marL="0" indent="0">
              <a:buNone/>
              <a:defRPr sz="3653" b="1"/>
            </a:lvl1pPr>
            <a:lvl2pPr marL="695950" indent="0">
              <a:buNone/>
              <a:defRPr sz="3044" b="1"/>
            </a:lvl2pPr>
            <a:lvl3pPr marL="1391900" indent="0">
              <a:buNone/>
              <a:defRPr sz="2740" b="1"/>
            </a:lvl3pPr>
            <a:lvl4pPr marL="2087850" indent="0">
              <a:buNone/>
              <a:defRPr sz="2436" b="1"/>
            </a:lvl4pPr>
            <a:lvl5pPr marL="2783799" indent="0">
              <a:buNone/>
              <a:defRPr sz="2436" b="1"/>
            </a:lvl5pPr>
            <a:lvl6pPr marL="3479749" indent="0">
              <a:buNone/>
              <a:defRPr sz="2436" b="1"/>
            </a:lvl6pPr>
            <a:lvl7pPr marL="4175699" indent="0">
              <a:buNone/>
              <a:defRPr sz="2436" b="1"/>
            </a:lvl7pPr>
            <a:lvl8pPr marL="4871649" indent="0">
              <a:buNone/>
              <a:defRPr sz="2436" b="1"/>
            </a:lvl8pPr>
            <a:lvl9pPr marL="5567599" indent="0">
              <a:buNone/>
              <a:defRPr sz="2436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3813281"/>
            <a:ext cx="6427693" cy="560876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26FAB-5E36-4678-87A1-67F1C043675D}" type="datetime1">
              <a:rPr lang="cs-CZ" smtClean="0"/>
              <a:t>17.07.2024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2850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F412F-EE91-4A8B-8C41-86B37C571AFD}" type="datetime1">
              <a:rPr lang="cs-CZ" smtClean="0"/>
              <a:t>17.07.2024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2946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3073C-2AE8-4BEB-A3EE-0B6D8F8FA116}" type="datetime1">
              <a:rPr lang="cs-CZ" smtClean="0"/>
              <a:t>17.07.2024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95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695960"/>
            <a:ext cx="4876384" cy="2435860"/>
          </a:xfrm>
        </p:spPr>
        <p:txBody>
          <a:bodyPr anchor="b"/>
          <a:lstStyle>
            <a:lvl1pPr>
              <a:defRPr sz="4871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503083"/>
            <a:ext cx="7654171" cy="7418740"/>
          </a:xfrm>
        </p:spPr>
        <p:txBody>
          <a:bodyPr/>
          <a:lstStyle>
            <a:lvl1pPr>
              <a:defRPr sz="4871"/>
            </a:lvl1pPr>
            <a:lvl2pPr>
              <a:defRPr sz="4262"/>
            </a:lvl2pPr>
            <a:lvl3pPr>
              <a:defRPr sz="3653"/>
            </a:lvl3pPr>
            <a:lvl4pPr>
              <a:defRPr sz="3044"/>
            </a:lvl4pPr>
            <a:lvl5pPr>
              <a:defRPr sz="3044"/>
            </a:lvl5pPr>
            <a:lvl6pPr>
              <a:defRPr sz="3044"/>
            </a:lvl6pPr>
            <a:lvl7pPr>
              <a:defRPr sz="3044"/>
            </a:lvl7pPr>
            <a:lvl8pPr>
              <a:defRPr sz="3044"/>
            </a:lvl8pPr>
            <a:lvl9pPr>
              <a:defRPr sz="3044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131820"/>
            <a:ext cx="4876384" cy="5802084"/>
          </a:xfrm>
        </p:spPr>
        <p:txBody>
          <a:bodyPr/>
          <a:lstStyle>
            <a:lvl1pPr marL="0" indent="0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2FC62-D3FE-4470-A2F5-DE9E437A3C9B}" type="datetime1">
              <a:rPr lang="cs-CZ" smtClean="0"/>
              <a:t>17.07.2024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5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695960"/>
            <a:ext cx="4876384" cy="2435860"/>
          </a:xfrm>
        </p:spPr>
        <p:txBody>
          <a:bodyPr anchor="b"/>
          <a:lstStyle>
            <a:lvl1pPr>
              <a:defRPr sz="4871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503083"/>
            <a:ext cx="7654171" cy="7418740"/>
          </a:xfrm>
        </p:spPr>
        <p:txBody>
          <a:bodyPr anchor="t"/>
          <a:lstStyle>
            <a:lvl1pPr marL="0" indent="0">
              <a:buNone/>
              <a:defRPr sz="4871"/>
            </a:lvl1pPr>
            <a:lvl2pPr marL="695950" indent="0">
              <a:buNone/>
              <a:defRPr sz="4262"/>
            </a:lvl2pPr>
            <a:lvl3pPr marL="1391900" indent="0">
              <a:buNone/>
              <a:defRPr sz="3653"/>
            </a:lvl3pPr>
            <a:lvl4pPr marL="2087850" indent="0">
              <a:buNone/>
              <a:defRPr sz="3044"/>
            </a:lvl4pPr>
            <a:lvl5pPr marL="2783799" indent="0">
              <a:buNone/>
              <a:defRPr sz="3044"/>
            </a:lvl5pPr>
            <a:lvl6pPr marL="3479749" indent="0">
              <a:buNone/>
              <a:defRPr sz="3044"/>
            </a:lvl6pPr>
            <a:lvl7pPr marL="4175699" indent="0">
              <a:buNone/>
              <a:defRPr sz="3044"/>
            </a:lvl7pPr>
            <a:lvl8pPr marL="4871649" indent="0">
              <a:buNone/>
              <a:defRPr sz="3044"/>
            </a:lvl8pPr>
            <a:lvl9pPr marL="5567599" indent="0">
              <a:buNone/>
              <a:defRPr sz="3044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3131820"/>
            <a:ext cx="4876384" cy="5802084"/>
          </a:xfrm>
        </p:spPr>
        <p:txBody>
          <a:bodyPr/>
          <a:lstStyle>
            <a:lvl1pPr marL="0" indent="0">
              <a:buNone/>
              <a:defRPr sz="2436"/>
            </a:lvl1pPr>
            <a:lvl2pPr marL="695950" indent="0">
              <a:buNone/>
              <a:defRPr sz="2131"/>
            </a:lvl2pPr>
            <a:lvl3pPr marL="1391900" indent="0">
              <a:buNone/>
              <a:defRPr sz="1827"/>
            </a:lvl3pPr>
            <a:lvl4pPr marL="2087850" indent="0">
              <a:buNone/>
              <a:defRPr sz="1522"/>
            </a:lvl4pPr>
            <a:lvl5pPr marL="2783799" indent="0">
              <a:buNone/>
              <a:defRPr sz="1522"/>
            </a:lvl5pPr>
            <a:lvl6pPr marL="3479749" indent="0">
              <a:buNone/>
              <a:defRPr sz="1522"/>
            </a:lvl6pPr>
            <a:lvl7pPr marL="4175699" indent="0">
              <a:buNone/>
              <a:defRPr sz="1522"/>
            </a:lvl7pPr>
            <a:lvl8pPr marL="4871649" indent="0">
              <a:buNone/>
              <a:defRPr sz="1522"/>
            </a:lvl8pPr>
            <a:lvl9pPr marL="5567599" indent="0">
              <a:buNone/>
              <a:defRPr sz="1522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18C65-4640-4130-A984-C67B9B8C96BE}" type="datetime1">
              <a:rPr lang="cs-CZ" smtClean="0"/>
              <a:t>17.07.2024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4871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55804"/>
            <a:ext cx="13040439" cy="2017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779007"/>
            <a:ext cx="13040439" cy="6623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675780"/>
            <a:ext cx="340185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2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139082-BE40-4E15-AD21-2E174909C994}" type="datetime1">
              <a:rPr lang="cs-CZ" smtClean="0"/>
              <a:t>17.07.2024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675780"/>
            <a:ext cx="5102781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2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675780"/>
            <a:ext cx="3401854" cy="555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2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C27992-F60D-4E1C-B06A-574ECA9FEF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485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1391900" rtl="0" eaLnBrk="1" latinLnBrk="0" hangingPunct="1">
        <a:lnSpc>
          <a:spcPct val="90000"/>
        </a:lnSpc>
        <a:spcBef>
          <a:spcPct val="0"/>
        </a:spcBef>
        <a:buNone/>
        <a:defRPr sz="66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975" indent="-347975" algn="l" defTabSz="1391900" rtl="0" eaLnBrk="1" latinLnBrk="0" hangingPunct="1">
        <a:lnSpc>
          <a:spcPct val="90000"/>
        </a:lnSpc>
        <a:spcBef>
          <a:spcPts val="1522"/>
        </a:spcBef>
        <a:buFont typeface="Arial" panose="020B0604020202020204" pitchFamily="34" charset="0"/>
        <a:buChar char="•"/>
        <a:defRPr sz="4262" kern="1200">
          <a:solidFill>
            <a:schemeClr val="tx1"/>
          </a:solidFill>
          <a:latin typeface="+mn-lt"/>
          <a:ea typeface="+mn-ea"/>
          <a:cs typeface="+mn-cs"/>
        </a:defRPr>
      </a:lvl1pPr>
      <a:lvl2pPr marL="1043925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3653" kern="1200">
          <a:solidFill>
            <a:schemeClr val="tx1"/>
          </a:solidFill>
          <a:latin typeface="+mn-lt"/>
          <a:ea typeface="+mn-ea"/>
          <a:cs typeface="+mn-cs"/>
        </a:defRPr>
      </a:lvl2pPr>
      <a:lvl3pPr marL="1739875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3044" kern="1200">
          <a:solidFill>
            <a:schemeClr val="tx1"/>
          </a:solidFill>
          <a:latin typeface="+mn-lt"/>
          <a:ea typeface="+mn-ea"/>
          <a:cs typeface="+mn-cs"/>
        </a:defRPr>
      </a:lvl3pPr>
      <a:lvl4pPr marL="24358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4pPr>
      <a:lvl5pPr marL="31317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5pPr>
      <a:lvl6pPr marL="38277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5236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521962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915574" indent="-347975" algn="l" defTabSz="139190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1pPr>
      <a:lvl2pPr marL="6959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2pPr>
      <a:lvl3pPr marL="139190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3pPr>
      <a:lvl4pPr marL="2087850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4pPr>
      <a:lvl5pPr marL="27837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5pPr>
      <a:lvl6pPr marL="34797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6pPr>
      <a:lvl7pPr marL="41756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7pPr>
      <a:lvl8pPr marL="487164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8pPr>
      <a:lvl9pPr marL="5567599" algn="l" defTabSz="1391900" rtl="0" eaLnBrk="1" latinLnBrk="0" hangingPunct="1">
        <a:defRPr sz="27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microsoft.com/office/2007/relationships/hdphoto" Target="../media/hdphoto4.wdp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35.png"/><Relationship Id="rId4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5" Type="http://schemas.microsoft.com/office/2007/relationships/hdphoto" Target="../media/hdphoto8.wdp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E982BC-E4AD-CFE5-B9F7-00E625FE3D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31588" y="6027445"/>
            <a:ext cx="5244624" cy="1138603"/>
          </a:xfrm>
        </p:spPr>
        <p:txBody>
          <a:bodyPr>
            <a:normAutofit fontScale="90000"/>
          </a:bodyPr>
          <a:lstStyle/>
          <a:p>
            <a:r>
              <a:rPr lang="cs-CZ" sz="5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KNIHA NÁBYTKU</a:t>
            </a:r>
            <a:br>
              <a:rPr lang="cs-CZ" sz="5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cs-CZ" sz="50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                       </a:t>
            </a:r>
            <a:r>
              <a:rPr lang="cs-CZ" sz="25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vizualizace</a:t>
            </a:r>
            <a:endParaRPr lang="cs-CZ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8E5A55F3-BC6A-3BC1-3298-BB33DA3008FC}"/>
              </a:ext>
            </a:extLst>
          </p:cNvPr>
          <p:cNvCxnSpPr/>
          <p:nvPr/>
        </p:nvCxnSpPr>
        <p:spPr>
          <a:xfrm>
            <a:off x="10088880" y="7363097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Přímá spojnice 4">
            <a:extLst>
              <a:ext uri="{FF2B5EF4-FFF2-40B4-BE49-F238E27FC236}">
                <a16:creationId xmlns:a16="http://schemas.microsoft.com/office/drawing/2014/main" id="{B2FC4D2F-EC68-3FB6-F2F2-7AF308754BB1}"/>
              </a:ext>
            </a:extLst>
          </p:cNvPr>
          <p:cNvCxnSpPr/>
          <p:nvPr/>
        </p:nvCxnSpPr>
        <p:spPr>
          <a:xfrm>
            <a:off x="10088880" y="7652657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ovéPole 5">
            <a:extLst>
              <a:ext uri="{FF2B5EF4-FFF2-40B4-BE49-F238E27FC236}">
                <a16:creationId xmlns:a16="http://schemas.microsoft.com/office/drawing/2014/main" id="{169FD9D6-05D5-5802-8161-53A5887F4A7C}"/>
              </a:ext>
            </a:extLst>
          </p:cNvPr>
          <p:cNvSpPr txBox="1"/>
          <p:nvPr/>
        </p:nvSpPr>
        <p:spPr>
          <a:xfrm>
            <a:off x="10088880" y="7363096"/>
            <a:ext cx="413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INVESTOR:	MMN, a.s., </a:t>
            </a:r>
            <a:r>
              <a:rPr lang="cs-CZ" sz="1100" dirty="0" err="1"/>
              <a:t>Metyšova</a:t>
            </a:r>
            <a:r>
              <a:rPr lang="cs-CZ" sz="1100" dirty="0"/>
              <a:t> č. p. 465, IČO: 054 21 888</a:t>
            </a:r>
          </a:p>
        </p:txBody>
      </p:sp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582188C7-B9D8-A34B-A633-3C135C0514D6}"/>
              </a:ext>
            </a:extLst>
          </p:cNvPr>
          <p:cNvCxnSpPr/>
          <p:nvPr/>
        </p:nvCxnSpPr>
        <p:spPr>
          <a:xfrm>
            <a:off x="10088880" y="8086996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ovéPole 7">
            <a:extLst>
              <a:ext uri="{FF2B5EF4-FFF2-40B4-BE49-F238E27FC236}">
                <a16:creationId xmlns:a16="http://schemas.microsoft.com/office/drawing/2014/main" id="{3B0C87CC-F548-7E42-9861-67D0F27A5A12}"/>
              </a:ext>
            </a:extLst>
          </p:cNvPr>
          <p:cNvSpPr txBox="1"/>
          <p:nvPr/>
        </p:nvSpPr>
        <p:spPr>
          <a:xfrm>
            <a:off x="10088880" y="7652655"/>
            <a:ext cx="39928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MÍSTO:		</a:t>
            </a:r>
            <a:r>
              <a:rPr lang="en-US" sz="1100" dirty="0" err="1"/>
              <a:t>p.p.č</a:t>
            </a:r>
            <a:r>
              <a:rPr lang="en-US" sz="1100" dirty="0"/>
              <a:t>. 521, k. ú. </a:t>
            </a:r>
            <a:r>
              <a:rPr lang="en-US" sz="1100" dirty="0" err="1"/>
              <a:t>Semily</a:t>
            </a:r>
            <a:r>
              <a:rPr lang="en-US" sz="1100" dirty="0"/>
              <a:t> [747246]</a:t>
            </a:r>
            <a:r>
              <a:rPr lang="cs-CZ" sz="1100" dirty="0"/>
              <a:t>, </a:t>
            </a:r>
            <a:r>
              <a:rPr lang="fi-FI" sz="1100" dirty="0"/>
              <a:t>3. května č. p. </a:t>
            </a:r>
            <a:r>
              <a:rPr lang="cs-CZ" sz="1100" dirty="0"/>
              <a:t>		</a:t>
            </a:r>
            <a:r>
              <a:rPr lang="fi-FI" sz="1100" dirty="0"/>
              <a:t>552, 513 01, Semily, Česko</a:t>
            </a:r>
            <a:endParaRPr lang="cs-CZ" sz="1100" dirty="0"/>
          </a:p>
        </p:txBody>
      </p: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B5E131C6-0B43-0735-F550-D6B17F2B2CA2}"/>
              </a:ext>
            </a:extLst>
          </p:cNvPr>
          <p:cNvCxnSpPr/>
          <p:nvPr/>
        </p:nvCxnSpPr>
        <p:spPr>
          <a:xfrm>
            <a:off x="10088880" y="8857661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>
            <a:extLst>
              <a:ext uri="{FF2B5EF4-FFF2-40B4-BE49-F238E27FC236}">
                <a16:creationId xmlns:a16="http://schemas.microsoft.com/office/drawing/2014/main" id="{04E5984E-7E6F-92BD-3FD9-1C80CEAB0592}"/>
              </a:ext>
            </a:extLst>
          </p:cNvPr>
          <p:cNvSpPr txBox="1"/>
          <p:nvPr/>
        </p:nvSpPr>
        <p:spPr>
          <a:xfrm>
            <a:off x="10088880" y="8164244"/>
            <a:ext cx="3809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>
                <a:solidFill>
                  <a:schemeClr val="accent2">
                    <a:lumMod val="75000"/>
                  </a:schemeClr>
                </a:solidFill>
              </a:rPr>
              <a:t>Centrum rehabilitační péče nemocnice Semily</a:t>
            </a:r>
          </a:p>
          <a:p>
            <a:r>
              <a:rPr lang="cs-CZ" sz="1200" dirty="0">
                <a:solidFill>
                  <a:schemeClr val="accent2">
                    <a:lumMod val="75000"/>
                  </a:schemeClr>
                </a:solidFill>
              </a:rPr>
              <a:t>MMN, a.s. - Nemocnice Semily </a:t>
            </a:r>
          </a:p>
        </p:txBody>
      </p:sp>
      <p:cxnSp>
        <p:nvCxnSpPr>
          <p:cNvPr id="11" name="Přímá spojnice 10">
            <a:extLst>
              <a:ext uri="{FF2B5EF4-FFF2-40B4-BE49-F238E27FC236}">
                <a16:creationId xmlns:a16="http://schemas.microsoft.com/office/drawing/2014/main" id="{FD5B7843-64AD-0D0D-1026-F2E43404E96B}"/>
              </a:ext>
            </a:extLst>
          </p:cNvPr>
          <p:cNvCxnSpPr/>
          <p:nvPr/>
        </p:nvCxnSpPr>
        <p:spPr>
          <a:xfrm>
            <a:off x="10088880" y="9142907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9D482D90-8AB3-F54F-08A1-2E0786007070}"/>
              </a:ext>
            </a:extLst>
          </p:cNvPr>
          <p:cNvSpPr txBox="1"/>
          <p:nvPr/>
        </p:nvSpPr>
        <p:spPr>
          <a:xfrm>
            <a:off x="10088880" y="8853346"/>
            <a:ext cx="413004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FÁZE: 		DOKUMENTACE PRO VÝBĚROVÉ ŘÍZENÍ	</a:t>
            </a:r>
            <a:r>
              <a:rPr lang="cs-CZ" sz="1200" dirty="0"/>
              <a:t>	</a:t>
            </a:r>
            <a:endParaRPr lang="cs-CZ" sz="1200" dirty="0">
              <a:solidFill>
                <a:srgbClr val="FF0000"/>
              </a:solidFill>
            </a:endParaRPr>
          </a:p>
        </p:txBody>
      </p:sp>
      <p:cxnSp>
        <p:nvCxnSpPr>
          <p:cNvPr id="13" name="Přímá spojnice 12">
            <a:extLst>
              <a:ext uri="{FF2B5EF4-FFF2-40B4-BE49-F238E27FC236}">
                <a16:creationId xmlns:a16="http://schemas.microsoft.com/office/drawing/2014/main" id="{D22C2BF5-FF9D-E229-56CF-4849F6D1C947}"/>
              </a:ext>
            </a:extLst>
          </p:cNvPr>
          <p:cNvCxnSpPr/>
          <p:nvPr/>
        </p:nvCxnSpPr>
        <p:spPr>
          <a:xfrm>
            <a:off x="10088880" y="9432468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768C1EA3-A3A5-4AB9-FF60-34187ACDFA02}"/>
              </a:ext>
            </a:extLst>
          </p:cNvPr>
          <p:cNvSpPr txBox="1"/>
          <p:nvPr/>
        </p:nvSpPr>
        <p:spPr>
          <a:xfrm>
            <a:off x="10088880" y="9142907"/>
            <a:ext cx="42468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AUTOR: 	ING. M. RUŠIKVASOVÁ, BC. P.  BARANÍKOVÁ</a:t>
            </a:r>
            <a:r>
              <a:rPr lang="cs-CZ" sz="1200" dirty="0"/>
              <a:t>	</a:t>
            </a:r>
          </a:p>
        </p:txBody>
      </p:sp>
      <p:cxnSp>
        <p:nvCxnSpPr>
          <p:cNvPr id="15" name="Přímá spojnice 14">
            <a:extLst>
              <a:ext uri="{FF2B5EF4-FFF2-40B4-BE49-F238E27FC236}">
                <a16:creationId xmlns:a16="http://schemas.microsoft.com/office/drawing/2014/main" id="{BC26B2C4-F0D6-A86A-28C0-D8F617F4FE51}"/>
              </a:ext>
            </a:extLst>
          </p:cNvPr>
          <p:cNvCxnSpPr/>
          <p:nvPr/>
        </p:nvCxnSpPr>
        <p:spPr>
          <a:xfrm>
            <a:off x="10088880" y="9722029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CC0CAE9A-78D8-1BAC-82C6-4BB519E97F22}"/>
              </a:ext>
            </a:extLst>
          </p:cNvPr>
          <p:cNvSpPr txBox="1"/>
          <p:nvPr/>
        </p:nvSpPr>
        <p:spPr>
          <a:xfrm>
            <a:off x="10088880" y="9432468"/>
            <a:ext cx="413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DATUM:</a:t>
            </a:r>
            <a:r>
              <a:rPr lang="cs-CZ" sz="1200" dirty="0"/>
              <a:t>	06/2024</a:t>
            </a:r>
          </a:p>
        </p:txBody>
      </p:sp>
      <p:cxnSp>
        <p:nvCxnSpPr>
          <p:cNvPr id="17" name="Přímá spojnice 16">
            <a:extLst>
              <a:ext uri="{FF2B5EF4-FFF2-40B4-BE49-F238E27FC236}">
                <a16:creationId xmlns:a16="http://schemas.microsoft.com/office/drawing/2014/main" id="{7B3F120E-9E63-925E-F41E-9DA3E9BAB336}"/>
              </a:ext>
            </a:extLst>
          </p:cNvPr>
          <p:cNvCxnSpPr/>
          <p:nvPr/>
        </p:nvCxnSpPr>
        <p:spPr>
          <a:xfrm>
            <a:off x="10088880" y="10024153"/>
            <a:ext cx="413004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3C9154F2-5083-9E63-980D-DC5A49CF7754}"/>
              </a:ext>
            </a:extLst>
          </p:cNvPr>
          <p:cNvSpPr txBox="1"/>
          <p:nvPr/>
        </p:nvSpPr>
        <p:spPr>
          <a:xfrm>
            <a:off x="10088880" y="9734592"/>
            <a:ext cx="413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/>
              <a:t>OBSAH:	VIZUALIZACE MÍSTNOSTÍ</a:t>
            </a:r>
            <a:r>
              <a:rPr lang="cs-CZ" sz="12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40744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254046" y="3879445"/>
            <a:ext cx="755808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KRYO A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INKONTINENCE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1.22</a:t>
            </a:r>
          </a:p>
        </p:txBody>
      </p:sp>
      <p:pic>
        <p:nvPicPr>
          <p:cNvPr id="12" name="Obrázek 11" descr="Obsah obrázku design, Obdélník, zeď, interiérový design&#10;&#10;Popis byl vytvořen automaticky">
            <a:extLst>
              <a:ext uri="{FF2B5EF4-FFF2-40B4-BE49-F238E27FC236}">
                <a16:creationId xmlns:a16="http://schemas.microsoft.com/office/drawing/2014/main" id="{DC26C216-1BD2-879A-740E-BE1E34EF5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4046" y="5499142"/>
            <a:ext cx="2912961" cy="4561081"/>
          </a:xfrm>
          <a:prstGeom prst="rect">
            <a:avLst/>
          </a:prstGeom>
        </p:spPr>
      </p:pic>
      <p:pic>
        <p:nvPicPr>
          <p:cNvPr id="2" name="Obrázek 1" descr="Obsah obrázku zeď, interiér, místnost, postel&#10;&#10;Popis byl vytvořen automaticky">
            <a:extLst>
              <a:ext uri="{FF2B5EF4-FFF2-40B4-BE49-F238E27FC236}">
                <a16:creationId xmlns:a16="http://schemas.microsoft.com/office/drawing/2014/main" id="{F8ED692B-1E1A-5EAD-4E8B-4A9541152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970" y="5505216"/>
            <a:ext cx="8108589" cy="4561081"/>
          </a:xfrm>
          <a:prstGeom prst="rect">
            <a:avLst/>
          </a:prstGeom>
        </p:spPr>
      </p:pic>
      <p:pic>
        <p:nvPicPr>
          <p:cNvPr id="4" name="Obrázek 3" descr="Obsah obrázku zeď, interiér, interiérový design, koupelna&#10;&#10;Popis byl vytvořen automaticky">
            <a:extLst>
              <a:ext uri="{FF2B5EF4-FFF2-40B4-BE49-F238E27FC236}">
                <a16:creationId xmlns:a16="http://schemas.microsoft.com/office/drawing/2014/main" id="{4515A320-1754-2F26-D679-BD3DC3C6B4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969" y="491189"/>
            <a:ext cx="8108590" cy="456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090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103972" y="4803262"/>
            <a:ext cx="7558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MAGNET 1.23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DBA8EA85-713C-B412-3CEC-0A5B3878E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8820" y="5580462"/>
            <a:ext cx="2868655" cy="4486258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A399C687-25A3-F424-B802-55A22322D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61542"/>
            <a:ext cx="8109341" cy="456150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484F2718-6DA8-691D-6422-8DBA7BD72E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5571530"/>
            <a:ext cx="8109341" cy="456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223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2004085" y="4665702"/>
            <a:ext cx="7558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LYMFO 1.24</a:t>
            </a:r>
          </a:p>
        </p:txBody>
      </p:sp>
      <p:pic>
        <p:nvPicPr>
          <p:cNvPr id="5" name="Obrázek 4" descr="Obsah obrázku zeď, interiér, místnost, postel&#10;&#10;Popis byl vytvořen automaticky">
            <a:extLst>
              <a:ext uri="{FF2B5EF4-FFF2-40B4-BE49-F238E27FC236}">
                <a16:creationId xmlns:a16="http://schemas.microsoft.com/office/drawing/2014/main" id="{BCA7F73B-220B-87A8-B105-6DC7514F2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505216"/>
            <a:ext cx="8109340" cy="4561504"/>
          </a:xfrm>
          <a:prstGeom prst="rect">
            <a:avLst/>
          </a:prstGeom>
        </p:spPr>
      </p:pic>
      <p:pic>
        <p:nvPicPr>
          <p:cNvPr id="7" name="Obrázek 6" descr="Obsah obrázku zeď, interiér, místnost, interiérový design&#10;&#10;Popis byl vytvořen automaticky">
            <a:extLst>
              <a:ext uri="{FF2B5EF4-FFF2-40B4-BE49-F238E27FC236}">
                <a16:creationId xmlns:a16="http://schemas.microsoft.com/office/drawing/2014/main" id="{56F26E22-86CF-24BC-D581-DF5FF7A11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490767"/>
            <a:ext cx="8109340" cy="4561504"/>
          </a:xfrm>
          <a:prstGeom prst="rect">
            <a:avLst/>
          </a:prstGeom>
        </p:spPr>
      </p:pic>
      <p:pic>
        <p:nvPicPr>
          <p:cNvPr id="10" name="Obrázek 9" descr="Obsah obrázku Obdélník, design, zrcadlo, čtverec&#10;&#10;Popis byl vytvořen automaticky">
            <a:extLst>
              <a:ext uri="{FF2B5EF4-FFF2-40B4-BE49-F238E27FC236}">
                <a16:creationId xmlns:a16="http://schemas.microsoft.com/office/drawing/2014/main" id="{AF0E57D7-9651-85E7-6E6F-F70EAC1A47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4335" y="5521141"/>
            <a:ext cx="2711703" cy="454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50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118260" y="4505117"/>
            <a:ext cx="7558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MOTODLAHA 1.25</a:t>
            </a:r>
          </a:p>
        </p:txBody>
      </p:sp>
      <p:pic>
        <p:nvPicPr>
          <p:cNvPr id="10" name="Obrázek 9" descr="Obsah obrázku zeď, interiér, zrcadlo, interiérový design&#10;&#10;Popis byl vytvořen automaticky">
            <a:extLst>
              <a:ext uri="{FF2B5EF4-FFF2-40B4-BE49-F238E27FC236}">
                <a16:creationId xmlns:a16="http://schemas.microsoft.com/office/drawing/2014/main" id="{AB09E0AE-754B-7ACD-1C64-FB44E947A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0062" y="5505216"/>
            <a:ext cx="2313078" cy="4561504"/>
          </a:xfrm>
          <a:prstGeom prst="rect">
            <a:avLst/>
          </a:prstGeom>
        </p:spPr>
      </p:pic>
      <p:pic>
        <p:nvPicPr>
          <p:cNvPr id="6" name="Obrázek 5" descr="Obsah obrázku zeď, interiér, interiérový design, koupelna&#10;&#10;Popis byl vytvořen automaticky">
            <a:extLst>
              <a:ext uri="{FF2B5EF4-FFF2-40B4-BE49-F238E27FC236}">
                <a16:creationId xmlns:a16="http://schemas.microsoft.com/office/drawing/2014/main" id="{5064554C-C966-5658-BA5F-049DFF1890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505216"/>
            <a:ext cx="8109341" cy="4561504"/>
          </a:xfrm>
          <a:prstGeom prst="rect">
            <a:avLst/>
          </a:prstGeom>
        </p:spPr>
      </p:pic>
      <p:pic>
        <p:nvPicPr>
          <p:cNvPr id="9" name="Obrázek 8" descr="Obsah obrázku zeď, interiér, interiérový design, podlaha&#10;&#10;Popis byl vytvořen automaticky">
            <a:extLst>
              <a:ext uri="{FF2B5EF4-FFF2-40B4-BE49-F238E27FC236}">
                <a16:creationId xmlns:a16="http://schemas.microsoft.com/office/drawing/2014/main" id="{3661FD65-EF86-8728-980B-C04F6D7F9B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497611"/>
            <a:ext cx="8109341" cy="456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19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161123" y="4116261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INDIVUDUÁLNÍ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AMBULANCE 1.26</a:t>
            </a:r>
          </a:p>
        </p:txBody>
      </p:sp>
      <p:pic>
        <p:nvPicPr>
          <p:cNvPr id="5" name="Obrázek 4" descr="Obsah obrázku zeď, interiér, interiérový design, nábytek&#10;&#10;Popis byl vytvořen automaticky">
            <a:extLst>
              <a:ext uri="{FF2B5EF4-FFF2-40B4-BE49-F238E27FC236}">
                <a16:creationId xmlns:a16="http://schemas.microsoft.com/office/drawing/2014/main" id="{47B49B74-EDB1-8D44-B16B-96A8773533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505215"/>
            <a:ext cx="8109339" cy="4561503"/>
          </a:xfrm>
          <a:prstGeom prst="rect">
            <a:avLst/>
          </a:prstGeom>
        </p:spPr>
      </p:pic>
      <p:pic>
        <p:nvPicPr>
          <p:cNvPr id="7" name="Obrázek 6" descr="Obsah obrázku interiér, zeď, místnost, postel&#10;&#10;Popis byl vytvořen automaticky">
            <a:extLst>
              <a:ext uri="{FF2B5EF4-FFF2-40B4-BE49-F238E27FC236}">
                <a16:creationId xmlns:a16="http://schemas.microsoft.com/office/drawing/2014/main" id="{37E266F1-C18F-DCE2-6B5D-5D8578EC9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490768"/>
            <a:ext cx="8109340" cy="4561504"/>
          </a:xfrm>
          <a:prstGeom prst="rect">
            <a:avLst/>
          </a:prstGeom>
        </p:spPr>
      </p:pic>
      <p:pic>
        <p:nvPicPr>
          <p:cNvPr id="10" name="Obrázek 9" descr="Obsah obrázku zeď, Obdélník, interiér, design&#10;&#10;Popis byl vytvořen automaticky">
            <a:extLst>
              <a:ext uri="{FF2B5EF4-FFF2-40B4-BE49-F238E27FC236}">
                <a16:creationId xmlns:a16="http://schemas.microsoft.com/office/drawing/2014/main" id="{3E3900C4-68DF-A4EF-7582-BB26EC6B93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5845" y="5505215"/>
            <a:ext cx="2931577" cy="456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796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183768" y="4711868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DENNÍ MÍSTNOST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1.27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F6765B7-5A92-0B70-C8F7-2276D2F44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768" y="5713099"/>
            <a:ext cx="3239903" cy="435362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E9EC376-057C-B93D-996D-7628602B21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496690"/>
            <a:ext cx="8088281" cy="4549658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EA3C7D6C-BCE6-51E5-0AEB-2D2CDDD485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5393052"/>
            <a:ext cx="8088281" cy="454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74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204957" y="4087686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INDIVIDUÁLNÍ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AMBULANCE 1.28</a:t>
            </a:r>
          </a:p>
        </p:txBody>
      </p:sp>
      <p:pic>
        <p:nvPicPr>
          <p:cNvPr id="5" name="Obrázek 4" descr="Obsah obrázku zeď, interiér, místnost, interiérový design&#10;&#10;Popis byl vytvořen automaticky">
            <a:extLst>
              <a:ext uri="{FF2B5EF4-FFF2-40B4-BE49-F238E27FC236}">
                <a16:creationId xmlns:a16="http://schemas.microsoft.com/office/drawing/2014/main" id="{B087754C-CBEB-8C67-4172-ECC86DE1A6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5515781"/>
            <a:ext cx="8109343" cy="4561505"/>
          </a:xfrm>
          <a:prstGeom prst="rect">
            <a:avLst/>
          </a:prstGeom>
        </p:spPr>
      </p:pic>
      <p:pic>
        <p:nvPicPr>
          <p:cNvPr id="7" name="Obrázek 6" descr="Obsah obrázku interiér, zeď, interiérový design, nábytek&#10;&#10;Popis byl vytvořen automaticky">
            <a:extLst>
              <a:ext uri="{FF2B5EF4-FFF2-40B4-BE49-F238E27FC236}">
                <a16:creationId xmlns:a16="http://schemas.microsoft.com/office/drawing/2014/main" id="{903BAEC7-0597-824B-B005-1A0B16CD3A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490767"/>
            <a:ext cx="8109342" cy="4561504"/>
          </a:xfrm>
          <a:prstGeom prst="rect">
            <a:avLst/>
          </a:prstGeom>
        </p:spPr>
      </p:pic>
      <p:pic>
        <p:nvPicPr>
          <p:cNvPr id="10" name="Obrázek 9" descr="Obsah obrázku Obdélník, zeď, čtverec, snímek obrazovky&#10;&#10;Popis byl vytvořen automaticky">
            <a:extLst>
              <a:ext uri="{FF2B5EF4-FFF2-40B4-BE49-F238E27FC236}">
                <a16:creationId xmlns:a16="http://schemas.microsoft.com/office/drawing/2014/main" id="{A2361999-E0DD-6440-D466-4D7B23E9DB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4957" y="5515781"/>
            <a:ext cx="3252311" cy="456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451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247750" y="4711868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INDIVIDUÁLNÍ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AMBULANCE 1.29</a:t>
            </a:r>
          </a:p>
        </p:txBody>
      </p:sp>
      <p:pic>
        <p:nvPicPr>
          <p:cNvPr id="11" name="Obrázek 10" descr="Obsah obrázku zeď, interiér, zrcadlo, Obdélník&#10;&#10;Popis byl vytvořen automaticky">
            <a:extLst>
              <a:ext uri="{FF2B5EF4-FFF2-40B4-BE49-F238E27FC236}">
                <a16:creationId xmlns:a16="http://schemas.microsoft.com/office/drawing/2014/main" id="{408CD9B0-D6BC-6A21-BB63-DF43BD4E9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7750" y="6671368"/>
            <a:ext cx="3296004" cy="3395352"/>
          </a:xfrm>
          <a:prstGeom prst="rect">
            <a:avLst/>
          </a:prstGeom>
        </p:spPr>
      </p:pic>
      <p:pic>
        <p:nvPicPr>
          <p:cNvPr id="2" name="Obrázek 1" descr="Obsah obrázku zeď, interiér, interiérový design, nábytek&#10;&#10;Popis byl vytvořen automaticky">
            <a:extLst>
              <a:ext uri="{FF2B5EF4-FFF2-40B4-BE49-F238E27FC236}">
                <a16:creationId xmlns:a16="http://schemas.microsoft.com/office/drawing/2014/main" id="{AF3B1DB6-5B07-C076-E9E7-FA0B99347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5505216"/>
            <a:ext cx="8109340" cy="4561504"/>
          </a:xfrm>
          <a:prstGeom prst="rect">
            <a:avLst/>
          </a:prstGeom>
        </p:spPr>
      </p:pic>
      <p:pic>
        <p:nvPicPr>
          <p:cNvPr id="5" name="Obrázek 4" descr="Obsah obrázku interiér, zeď, interiérový design, nábytek&#10;&#10;Popis byl vytvořen automaticky">
            <a:extLst>
              <a:ext uri="{FF2B5EF4-FFF2-40B4-BE49-F238E27FC236}">
                <a16:creationId xmlns:a16="http://schemas.microsoft.com/office/drawing/2014/main" id="{ECAFB123-1D43-E86F-BA00-98B93ABBE0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490765"/>
            <a:ext cx="8109341" cy="456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90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200836" y="4711868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AMBULANCE,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VYŠETŘOVNA 1.30</a:t>
            </a:r>
          </a:p>
        </p:txBody>
      </p:sp>
      <p:pic>
        <p:nvPicPr>
          <p:cNvPr id="4" name="Obrázek 3" descr="Obsah obrázku zeď, interiér, nábytek, místnost&#10;&#10;Popis byl vytvořen automaticky">
            <a:extLst>
              <a:ext uri="{FF2B5EF4-FFF2-40B4-BE49-F238E27FC236}">
                <a16:creationId xmlns:a16="http://schemas.microsoft.com/office/drawing/2014/main" id="{F17123E3-D454-6865-2160-E147EC8A0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508220"/>
            <a:ext cx="8104001" cy="4558500"/>
          </a:xfrm>
          <a:prstGeom prst="rect">
            <a:avLst/>
          </a:prstGeom>
        </p:spPr>
      </p:pic>
      <p:pic>
        <p:nvPicPr>
          <p:cNvPr id="8" name="Obrázek 7" descr="Obsah obrázku interiér, zeď, podlaha, místnost&#10;&#10;Popis byl vytvořen automaticky">
            <a:extLst>
              <a:ext uri="{FF2B5EF4-FFF2-40B4-BE49-F238E27FC236}">
                <a16:creationId xmlns:a16="http://schemas.microsoft.com/office/drawing/2014/main" id="{B5F33011-3CF2-B69F-BC7C-F75408357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497610"/>
            <a:ext cx="8109341" cy="4561504"/>
          </a:xfrm>
          <a:prstGeom prst="rect">
            <a:avLst/>
          </a:prstGeom>
        </p:spPr>
      </p:pic>
      <p:pic>
        <p:nvPicPr>
          <p:cNvPr id="11" name="Obrázek 10" descr="Obsah obrázku zeď, interiérový design, interiér, Obdélník&#10;&#10;Popis byl vytvořen automaticky">
            <a:extLst>
              <a:ext uri="{FF2B5EF4-FFF2-40B4-BE49-F238E27FC236}">
                <a16:creationId xmlns:a16="http://schemas.microsoft.com/office/drawing/2014/main" id="{FCFCFD9D-B586-28D9-EA02-6F0D96F901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836" y="6480551"/>
            <a:ext cx="3366731" cy="358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346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632610" y="5052269"/>
            <a:ext cx="7558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LOGOPEDIE 1.32</a:t>
            </a:r>
          </a:p>
        </p:txBody>
      </p:sp>
      <p:pic>
        <p:nvPicPr>
          <p:cNvPr id="7" name="Obrázek 6" descr="Obsah obrázku interiér, zeď, nábytek, interiérový design&#10;&#10;Popis byl vytvořen automaticky">
            <a:extLst>
              <a:ext uri="{FF2B5EF4-FFF2-40B4-BE49-F238E27FC236}">
                <a16:creationId xmlns:a16="http://schemas.microsoft.com/office/drawing/2014/main" id="{6FDF9A46-C57B-0125-6832-399E873A8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5505216"/>
            <a:ext cx="8109337" cy="4561502"/>
          </a:xfrm>
          <a:prstGeom prst="rect">
            <a:avLst/>
          </a:prstGeom>
        </p:spPr>
      </p:pic>
      <p:pic>
        <p:nvPicPr>
          <p:cNvPr id="8" name="Obrázek 7" descr="Obsah obrázku zeď, interiér, interiérový design, místnost&#10;&#10;Popis byl vytvořen automaticky">
            <a:extLst>
              <a:ext uri="{FF2B5EF4-FFF2-40B4-BE49-F238E27FC236}">
                <a16:creationId xmlns:a16="http://schemas.microsoft.com/office/drawing/2014/main" id="{B32F60F1-8A1A-5F72-70F0-1B509A8441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5" y="490766"/>
            <a:ext cx="8109339" cy="456150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599FBDD2-8DB3-F93E-C6EC-D0B1B2A3AF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6956" y="6557963"/>
            <a:ext cx="3729170" cy="350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150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12D9178-37F6-C40D-CD1A-00252DB32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0734" y="696640"/>
            <a:ext cx="1502038" cy="704464"/>
          </a:xfrm>
        </p:spPr>
        <p:txBody>
          <a:bodyPr/>
          <a:lstStyle/>
          <a:p>
            <a:r>
              <a:rPr lang="cs-CZ" sz="23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OBSAH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5B0C5D4-5A11-51D3-E1EA-1601835136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4004" y="890115"/>
            <a:ext cx="4787153" cy="8948119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  <a:ea typeface="+mj-ea"/>
                <a:cs typeface="+mj-cs"/>
              </a:rPr>
              <a:t>RECEPCE 1.31, ČEKÁRNA 1.08</a:t>
            </a:r>
            <a:endParaRPr lang="cs-CZ" sz="1400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CHODBA 1.02, 1.12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WC 1.13, 1.14, 2.07, 2.08 	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CELOTĚLOVÁ VODOLÉČBA 1.18  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VODOLÉČBA KONČETIN 1.19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ULTRAZVUK, ELEKTRO , RÁZOVÁ VLNA  1.20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LASER 1.21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KRYO,  INKONTINENCE 1.22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MAGNET 1.23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LYMFO 1.24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MOTODLAHA 1.25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INDIVUDUÁLNÍ  AMBULANCE 1.26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DENNÍ MÍSTNOST  1.27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INDIVIDUÁLNÍ  AMBULANCE 1.28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INDIVIDUÁLNÍ  AMBULANCE 1.29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AMBULANCE, VYŠETŘOVNA 1.30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LOGOPEDIE 1.32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LOGOPEDIE 1.33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CHODBA 2.01, 2,05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ROBOTICKÁ REHABILITACE 2.09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CVIČEBNA 2.16 , 2.18 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CVIČEBNA 2.17 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ERGO-TERAPEUTICKÁ DÍLNA  2.19 , SPOLEČENSKÁ MÍSTNOST/ CHYTRÁ TĚLOCVIČNA  2.20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NÁCVIKOVÁ MÍSTNOST 2.21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DENNÍ MÍSTNOST 2.22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PSYCHOLOG 2.24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LÉKAŘSKÝ POKOJ 2.25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PODIUM 3.05</a:t>
            </a:r>
          </a:p>
          <a:p>
            <a:pPr marL="342900" indent="-342900">
              <a:buFont typeface="+mj-lt"/>
              <a:buAutoNum type="arabicPeriod" startAt="3"/>
            </a:pPr>
            <a:endParaRPr lang="cs-CZ" sz="1400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buFont typeface="+mj-lt"/>
              <a:buAutoNum type="arabicPeriod" startAt="3"/>
            </a:pPr>
            <a:endParaRPr lang="cs-CZ" sz="1400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buFont typeface="+mj-lt"/>
              <a:buAutoNum type="arabicPeriod" startAt="3"/>
            </a:pPr>
            <a:endParaRPr lang="cs-CZ" sz="1400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buFont typeface="+mj-lt"/>
              <a:buAutoNum type="arabicPeriod" startAt="3"/>
            </a:pPr>
            <a:endParaRPr lang="cs-CZ" sz="1400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buFont typeface="+mj-lt"/>
              <a:buAutoNum type="arabicPeriod" startAt="3"/>
            </a:pPr>
            <a:endParaRPr lang="cs-CZ" sz="1400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buFont typeface="+mj-lt"/>
              <a:buAutoNum type="arabicPeriod" startAt="3"/>
            </a:pPr>
            <a:endParaRPr lang="cs-CZ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163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272838" y="4567478"/>
            <a:ext cx="7558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LOGOPEDIE 1.33</a:t>
            </a:r>
          </a:p>
        </p:txBody>
      </p:sp>
      <p:pic>
        <p:nvPicPr>
          <p:cNvPr id="5" name="Obrázek 4" descr="Obsah obrázku zeď, interiér, nábytek, interiérový design&#10;&#10;Popis byl vytvořen automaticky">
            <a:extLst>
              <a:ext uri="{FF2B5EF4-FFF2-40B4-BE49-F238E27FC236}">
                <a16:creationId xmlns:a16="http://schemas.microsoft.com/office/drawing/2014/main" id="{E3EC0D4B-0044-419D-5BEF-ED640706A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508220"/>
            <a:ext cx="8104001" cy="4558500"/>
          </a:xfrm>
          <a:prstGeom prst="rect">
            <a:avLst/>
          </a:prstGeom>
        </p:spPr>
      </p:pic>
      <p:pic>
        <p:nvPicPr>
          <p:cNvPr id="6" name="Obrázek 5" descr="Obsah obrázku interiér, zeď, nábytek, interiérový design&#10;&#10;Popis byl vytvořen automaticky">
            <a:extLst>
              <a:ext uri="{FF2B5EF4-FFF2-40B4-BE49-F238E27FC236}">
                <a16:creationId xmlns:a16="http://schemas.microsoft.com/office/drawing/2014/main" id="{C0E99B1B-D31E-2A60-9E02-1F48065229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497611"/>
            <a:ext cx="8104000" cy="4558500"/>
          </a:xfrm>
          <a:prstGeom prst="rect">
            <a:avLst/>
          </a:prstGeom>
        </p:spPr>
      </p:pic>
      <p:pic>
        <p:nvPicPr>
          <p:cNvPr id="9" name="Obrázek 8" descr="Obsah obrázku zeď, hodiny, interiér, design&#10;&#10;Popis byl vytvořen automaticky">
            <a:extLst>
              <a:ext uri="{FF2B5EF4-FFF2-40B4-BE49-F238E27FC236}">
                <a16:creationId xmlns:a16="http://schemas.microsoft.com/office/drawing/2014/main" id="{22A40CD0-C263-1904-BEDF-284B350F67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2838" y="5545160"/>
            <a:ext cx="3214687" cy="452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913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340307" y="4942701"/>
            <a:ext cx="7558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CHODBA 2.01, 2.05</a:t>
            </a:r>
          </a:p>
        </p:txBody>
      </p:sp>
      <p:pic>
        <p:nvPicPr>
          <p:cNvPr id="2" name="Obrázek 1" descr="Obsah obrázku zeď, interiér, budova, omítka&#10;&#10;Popis byl vytvořen automaticky">
            <a:extLst>
              <a:ext uri="{FF2B5EF4-FFF2-40B4-BE49-F238E27FC236}">
                <a16:creationId xmlns:a16="http://schemas.microsoft.com/office/drawing/2014/main" id="{466DF13A-E9DA-A089-E68A-10360BA87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716" y="5504932"/>
            <a:ext cx="8109840" cy="4561785"/>
          </a:xfrm>
          <a:prstGeom prst="rect">
            <a:avLst/>
          </a:prstGeom>
        </p:spPr>
      </p:pic>
      <p:pic>
        <p:nvPicPr>
          <p:cNvPr id="4" name="Obrázek 3" descr="Obsah obrázku zeď, interiér, strop, podlaha&#10;&#10;Popis byl vytvořen automaticky">
            <a:extLst>
              <a:ext uri="{FF2B5EF4-FFF2-40B4-BE49-F238E27FC236}">
                <a16:creationId xmlns:a16="http://schemas.microsoft.com/office/drawing/2014/main" id="{9241D293-9A94-A17B-883D-0F9560C1E1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716" y="490768"/>
            <a:ext cx="8109842" cy="4561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4116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278682" y="4204037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ROBOTICKÁ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REHABILITACE 2.09</a:t>
            </a:r>
          </a:p>
        </p:txBody>
      </p:sp>
      <p:pic>
        <p:nvPicPr>
          <p:cNvPr id="4" name="Obrázek 3" descr="Obsah obrázku zeď, interiér, nábytek, interiérový design&#10;&#10;Popis byl vytvořen automaticky">
            <a:extLst>
              <a:ext uri="{FF2B5EF4-FFF2-40B4-BE49-F238E27FC236}">
                <a16:creationId xmlns:a16="http://schemas.microsoft.com/office/drawing/2014/main" id="{B469B542-099D-EDB0-5282-01FAD0509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62" y="5504935"/>
            <a:ext cx="6782816" cy="3815570"/>
          </a:xfrm>
          <a:prstGeom prst="rect">
            <a:avLst/>
          </a:prstGeom>
        </p:spPr>
      </p:pic>
      <p:pic>
        <p:nvPicPr>
          <p:cNvPr id="8" name="Obrázek 7" descr="Obsah obrázku zeď, interiér, Kancelářská budova, podlaha&#10;&#10;Popis byl vytvořen automaticky">
            <a:extLst>
              <a:ext uri="{FF2B5EF4-FFF2-40B4-BE49-F238E27FC236}">
                <a16:creationId xmlns:a16="http://schemas.microsoft.com/office/drawing/2014/main" id="{4EEADFE4-886A-D410-56E8-1210F6C472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9" y="513909"/>
            <a:ext cx="8109339" cy="4561785"/>
          </a:xfrm>
          <a:prstGeom prst="rect">
            <a:avLst/>
          </a:prstGeom>
        </p:spPr>
      </p:pic>
      <p:pic>
        <p:nvPicPr>
          <p:cNvPr id="11" name="Obrázek 10" descr="Obsah obrázku zeď, interiér, interiérový design, podlaha&#10;&#10;Popis byl vytvořen automaticky">
            <a:extLst>
              <a:ext uri="{FF2B5EF4-FFF2-40B4-BE49-F238E27FC236}">
                <a16:creationId xmlns:a16="http://schemas.microsoft.com/office/drawing/2014/main" id="{6CD9F8B3-E6FC-DA79-FD05-0D85220493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7274" y="5504935"/>
            <a:ext cx="6782816" cy="381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247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018248" y="2713168"/>
            <a:ext cx="3607950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CVIČEBNA 2.16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CVIČEBNA 2.18 </a:t>
            </a:r>
          </a:p>
          <a:p>
            <a:endParaRPr lang="cs-CZ" sz="30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POZN.:</a:t>
            </a:r>
          </a:p>
          <a:p>
            <a:r>
              <a:rPr lang="cs-CZ" sz="1400" dirty="0">
                <a:solidFill>
                  <a:schemeClr val="accent2">
                    <a:lumMod val="50000"/>
                  </a:schemeClr>
                </a:solidFill>
              </a:rPr>
              <a:t>V MÍSTNOSTI 2.18 BUDE MÍSTO HÁČKŮ  UMÍSTĚN NÁSTĚNNÝ VĚŠÁK 55007 VEDLE DVEŘÍ – MÍSTNOST JE ŠIRŠÍ. </a:t>
            </a:r>
          </a:p>
        </p:txBody>
      </p:sp>
      <p:pic>
        <p:nvPicPr>
          <p:cNvPr id="2" name="Obrázek 1" descr="Obsah obrázku zeď, interiér, nábytek, místnost&#10;&#10;Popis byl vytvořen automaticky">
            <a:extLst>
              <a:ext uri="{FF2B5EF4-FFF2-40B4-BE49-F238E27FC236}">
                <a16:creationId xmlns:a16="http://schemas.microsoft.com/office/drawing/2014/main" id="{AF5C6366-1831-C55A-E612-4AD2C837A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490767"/>
            <a:ext cx="8109340" cy="4561503"/>
          </a:xfrm>
          <a:prstGeom prst="rect">
            <a:avLst/>
          </a:prstGeom>
        </p:spPr>
      </p:pic>
      <p:pic>
        <p:nvPicPr>
          <p:cNvPr id="5" name="Obrázek 4" descr="Obsah obrázku interiér, zeď, interiérový design, místnost&#10;&#10;Popis byl vytvořen automaticky">
            <a:extLst>
              <a:ext uri="{FF2B5EF4-FFF2-40B4-BE49-F238E27FC236}">
                <a16:creationId xmlns:a16="http://schemas.microsoft.com/office/drawing/2014/main" id="{2CC21A5F-8763-94D6-A5A0-BF62805DA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505217"/>
            <a:ext cx="8109340" cy="4561504"/>
          </a:xfrm>
          <a:prstGeom prst="rect">
            <a:avLst/>
          </a:prstGeom>
        </p:spPr>
      </p:pic>
      <p:pic>
        <p:nvPicPr>
          <p:cNvPr id="6" name="Obrázek 5" descr="Obsah obrázku design, zeď, interiér, Obdélník&#10;&#10;Popis byl vytvořen automaticky">
            <a:extLst>
              <a:ext uri="{FF2B5EF4-FFF2-40B4-BE49-F238E27FC236}">
                <a16:creationId xmlns:a16="http://schemas.microsoft.com/office/drawing/2014/main" id="{18292E55-821A-BB1A-8A6C-F98B875FE3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2925" y="5474608"/>
            <a:ext cx="2435151" cy="45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8783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575460" y="4665702"/>
            <a:ext cx="7558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CVIČEBNA 2.17</a:t>
            </a:r>
          </a:p>
        </p:txBody>
      </p:sp>
      <p:pic>
        <p:nvPicPr>
          <p:cNvPr id="4" name="Obrázek 3" descr="Obsah obrázku zeď, interiér, nábytek, místnost&#10;&#10;Popis byl vytvořen automaticky">
            <a:extLst>
              <a:ext uri="{FF2B5EF4-FFF2-40B4-BE49-F238E27FC236}">
                <a16:creationId xmlns:a16="http://schemas.microsoft.com/office/drawing/2014/main" id="{3D55CA9F-373C-3C8F-182E-A59C4988E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505216"/>
            <a:ext cx="8109341" cy="4561504"/>
          </a:xfrm>
          <a:prstGeom prst="rect">
            <a:avLst/>
          </a:prstGeom>
        </p:spPr>
      </p:pic>
      <p:pic>
        <p:nvPicPr>
          <p:cNvPr id="8" name="Obrázek 7" descr="Obsah obrázku interiér, zeď, interiérový design, nábytek&#10;&#10;Popis byl vytvořen automaticky">
            <a:extLst>
              <a:ext uri="{FF2B5EF4-FFF2-40B4-BE49-F238E27FC236}">
                <a16:creationId xmlns:a16="http://schemas.microsoft.com/office/drawing/2014/main" id="{4D22A969-8825-327E-2D4F-3D06C8E9E6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497610"/>
            <a:ext cx="8109341" cy="4561504"/>
          </a:xfrm>
          <a:prstGeom prst="rect">
            <a:avLst/>
          </a:prstGeom>
        </p:spPr>
      </p:pic>
      <p:pic>
        <p:nvPicPr>
          <p:cNvPr id="11" name="Obrázek 10" descr="Obsah obrázku zeď, interiér, Obdélník, zrcadlo&#10;&#10;Popis byl vytvořen automaticky">
            <a:extLst>
              <a:ext uri="{FF2B5EF4-FFF2-40B4-BE49-F238E27FC236}">
                <a16:creationId xmlns:a16="http://schemas.microsoft.com/office/drawing/2014/main" id="{B958C08B-0B1F-08C8-CEC6-45ED3F2D18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4388" y="5823337"/>
            <a:ext cx="2143123" cy="424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332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018248" y="2771519"/>
            <a:ext cx="7558086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ERGO-TERAPEUTICKÁ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DÍLNA   2.19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SPOLEČENSKÁ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MÍSTNOST/ CHYTRÁ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TĚLOCVIČNA  2.20</a:t>
            </a:r>
          </a:p>
        </p:txBody>
      </p:sp>
      <p:pic>
        <p:nvPicPr>
          <p:cNvPr id="4" name="Obrázek 3" descr="Obsah obrázku zeď, interiér, stůl, nábytek&#10;&#10;Popis byl vytvořen automaticky">
            <a:extLst>
              <a:ext uri="{FF2B5EF4-FFF2-40B4-BE49-F238E27FC236}">
                <a16:creationId xmlns:a16="http://schemas.microsoft.com/office/drawing/2014/main" id="{A73755BF-A545-6C71-9ADE-AC5E79978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505215"/>
            <a:ext cx="8109338" cy="4561502"/>
          </a:xfrm>
          <a:prstGeom prst="rect">
            <a:avLst/>
          </a:prstGeom>
        </p:spPr>
      </p:pic>
      <p:pic>
        <p:nvPicPr>
          <p:cNvPr id="2" name="Obrázek 1" descr="Obsah obrázku zeď, interiér, Obdélník, design&#10;&#10;Popis byl vytvořen automaticky">
            <a:extLst>
              <a:ext uri="{FF2B5EF4-FFF2-40B4-BE49-F238E27FC236}">
                <a16:creationId xmlns:a16="http://schemas.microsoft.com/office/drawing/2014/main" id="{BB52EC22-46DB-9466-7324-D5A2860A70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895370" y="6703157"/>
            <a:ext cx="4561502" cy="2165618"/>
          </a:xfrm>
          <a:prstGeom prst="rect">
            <a:avLst/>
          </a:prstGeom>
        </p:spPr>
      </p:pic>
      <p:pic>
        <p:nvPicPr>
          <p:cNvPr id="5" name="Obrázek 4" descr="Obsah obrázku zeď, interiér, interiérový design, nábytek&#10;&#10;Popis byl vytvořen automaticky">
            <a:extLst>
              <a:ext uri="{FF2B5EF4-FFF2-40B4-BE49-F238E27FC236}">
                <a16:creationId xmlns:a16="http://schemas.microsoft.com/office/drawing/2014/main" id="{DA6E2F20-93A2-2AC5-A33F-ACAC3ECAD3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490768"/>
            <a:ext cx="8109337" cy="456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630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340307" y="4711868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NÁCVIKOVÁ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MÍSTNOST 2.21</a:t>
            </a:r>
          </a:p>
        </p:txBody>
      </p:sp>
      <p:pic>
        <p:nvPicPr>
          <p:cNvPr id="4" name="Obrázek 3" descr="Obsah obrázku zeď, interiér, nábytek, podlaha&#10;&#10;Popis byl vytvořen automaticky">
            <a:extLst>
              <a:ext uri="{FF2B5EF4-FFF2-40B4-BE49-F238E27FC236}">
                <a16:creationId xmlns:a16="http://schemas.microsoft.com/office/drawing/2014/main" id="{C069AE9D-927E-901C-A44E-88E204278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339" y="5505216"/>
            <a:ext cx="8109339" cy="4561503"/>
          </a:xfrm>
          <a:prstGeom prst="rect">
            <a:avLst/>
          </a:prstGeom>
        </p:spPr>
      </p:pic>
      <p:pic>
        <p:nvPicPr>
          <p:cNvPr id="8" name="Obrázek 7" descr="Obsah obrázku zeď, interiér, podlaha, výjev&#10;&#10;Popis byl vytvořen automaticky">
            <a:extLst>
              <a:ext uri="{FF2B5EF4-FFF2-40B4-BE49-F238E27FC236}">
                <a16:creationId xmlns:a16="http://schemas.microsoft.com/office/drawing/2014/main" id="{C35BBED4-384B-07A7-6BF8-B38EBA2289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397" y="502613"/>
            <a:ext cx="8088281" cy="4549658"/>
          </a:xfrm>
          <a:prstGeom prst="rect">
            <a:avLst/>
          </a:prstGeom>
        </p:spPr>
      </p:pic>
      <p:pic>
        <p:nvPicPr>
          <p:cNvPr id="11" name="Obrázek 10" descr="Obsah obrázku Obdélník, snímek obrazovky, čtverec, design&#10;&#10;Popis byl vytvořen automaticky">
            <a:extLst>
              <a:ext uri="{FF2B5EF4-FFF2-40B4-BE49-F238E27FC236}">
                <a16:creationId xmlns:a16="http://schemas.microsoft.com/office/drawing/2014/main" id="{16FE4B91-DC9C-E2DB-1263-3DC0D9A543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6021" y="6878606"/>
            <a:ext cx="3101674" cy="318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788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103973" y="4073398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DENNÍ MÍSTNOST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2.22</a:t>
            </a:r>
          </a:p>
        </p:txBody>
      </p:sp>
      <p:pic>
        <p:nvPicPr>
          <p:cNvPr id="4" name="Obrázek 3" descr="Obsah obrázku zeď, interiér, nábytek, interiérový design&#10;&#10;Popis byl vytvořen automaticky">
            <a:extLst>
              <a:ext uri="{FF2B5EF4-FFF2-40B4-BE49-F238E27FC236}">
                <a16:creationId xmlns:a16="http://schemas.microsoft.com/office/drawing/2014/main" id="{E61B7777-A6C2-5177-C891-F92AE428E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5515780"/>
            <a:ext cx="8109344" cy="4561506"/>
          </a:xfrm>
          <a:prstGeom prst="rect">
            <a:avLst/>
          </a:prstGeom>
        </p:spPr>
      </p:pic>
      <p:pic>
        <p:nvPicPr>
          <p:cNvPr id="8" name="Obrázek 7" descr="Obsah obrázku zeď, interiér, dřez, interiérový design&#10;&#10;Popis byl vytvořen automaticky">
            <a:extLst>
              <a:ext uri="{FF2B5EF4-FFF2-40B4-BE49-F238E27FC236}">
                <a16:creationId xmlns:a16="http://schemas.microsoft.com/office/drawing/2014/main" id="{3F15975C-2C5A-6D51-9898-3D8C67A051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490767"/>
            <a:ext cx="8109342" cy="4561504"/>
          </a:xfrm>
          <a:prstGeom prst="rect">
            <a:avLst/>
          </a:prstGeom>
        </p:spPr>
      </p:pic>
      <p:pic>
        <p:nvPicPr>
          <p:cNvPr id="5" name="Obrázek 4" descr="Obsah obrázku Obdélník, design, koupelna, zeď&#10;&#10;Popis byl vytvořen automaticky">
            <a:extLst>
              <a:ext uri="{FF2B5EF4-FFF2-40B4-BE49-F238E27FC236}">
                <a16:creationId xmlns:a16="http://schemas.microsoft.com/office/drawing/2014/main" id="{ED3BC3A4-2C57-1FA3-F49C-9B46468DCF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8638" y="5488600"/>
            <a:ext cx="2475827" cy="458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8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340307" y="4493033"/>
            <a:ext cx="7558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PSYCHOLOG 2.24</a:t>
            </a:r>
          </a:p>
        </p:txBody>
      </p:sp>
      <p:pic>
        <p:nvPicPr>
          <p:cNvPr id="6" name="Obrázek 5" descr="Obsah obrázku zeď, interiér, interiérový design, nábytek&#10;&#10;Popis byl vytvořen automaticky">
            <a:extLst>
              <a:ext uri="{FF2B5EF4-FFF2-40B4-BE49-F238E27FC236}">
                <a16:creationId xmlns:a16="http://schemas.microsoft.com/office/drawing/2014/main" id="{2CD764FF-D9BF-D14D-B62C-8AA91B9F0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5505218"/>
            <a:ext cx="8109338" cy="4561502"/>
          </a:xfrm>
          <a:prstGeom prst="rect">
            <a:avLst/>
          </a:prstGeom>
        </p:spPr>
      </p:pic>
      <p:pic>
        <p:nvPicPr>
          <p:cNvPr id="9" name="Obrázek 8" descr="Obsah obrázku zeď, interiér, interiérový design, police&#10;&#10;Popis byl vytvořen automaticky">
            <a:extLst>
              <a:ext uri="{FF2B5EF4-FFF2-40B4-BE49-F238E27FC236}">
                <a16:creationId xmlns:a16="http://schemas.microsoft.com/office/drawing/2014/main" id="{213D6D65-76A5-22A3-F4DF-9F5A455F72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485530"/>
            <a:ext cx="8109337" cy="4561501"/>
          </a:xfrm>
          <a:prstGeom prst="rect">
            <a:avLst/>
          </a:prstGeom>
        </p:spPr>
      </p:pic>
      <p:pic>
        <p:nvPicPr>
          <p:cNvPr id="12" name="Obrázek 11" descr="Obsah obrázku zeď, interiér, Obdélník, koupelna&#10;&#10;Popis byl vytvořen automaticky">
            <a:extLst>
              <a:ext uri="{FF2B5EF4-FFF2-40B4-BE49-F238E27FC236}">
                <a16:creationId xmlns:a16="http://schemas.microsoft.com/office/drawing/2014/main" id="{8543C255-E18E-4205-C72E-4ABAA6B108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9760" y="5505218"/>
            <a:ext cx="3102188" cy="456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8302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340307" y="4043451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LÉKAŘSKÝ POKOJ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2.25</a:t>
            </a:r>
          </a:p>
        </p:txBody>
      </p:sp>
      <p:pic>
        <p:nvPicPr>
          <p:cNvPr id="5" name="Obrázek 4" descr="Obsah obrázku zeď, interiér, nábytek, interiérový design&#10;&#10;Popis byl vytvořen automaticky">
            <a:extLst>
              <a:ext uri="{FF2B5EF4-FFF2-40B4-BE49-F238E27FC236}">
                <a16:creationId xmlns:a16="http://schemas.microsoft.com/office/drawing/2014/main" id="{51D38EF7-A91E-BBFC-D5CA-FD1F9DC73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508221"/>
            <a:ext cx="8104001" cy="4558500"/>
          </a:xfrm>
          <a:prstGeom prst="rect">
            <a:avLst/>
          </a:prstGeom>
        </p:spPr>
      </p:pic>
      <p:pic>
        <p:nvPicPr>
          <p:cNvPr id="7" name="Obrázek 6" descr="Obsah obrázku zeď, interiér, interiérový design, nábytek&#10;&#10;Popis byl vytvořen automaticky">
            <a:extLst>
              <a:ext uri="{FF2B5EF4-FFF2-40B4-BE49-F238E27FC236}">
                <a16:creationId xmlns:a16="http://schemas.microsoft.com/office/drawing/2014/main" id="{86E89E09-7066-9FEC-600C-F05BF7E92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09007"/>
            <a:ext cx="8089080" cy="4550107"/>
          </a:xfrm>
          <a:prstGeom prst="rect">
            <a:avLst/>
          </a:prstGeom>
        </p:spPr>
      </p:pic>
      <p:pic>
        <p:nvPicPr>
          <p:cNvPr id="10" name="Obrázek 9" descr="Obsah obrázku koupelna, zeď, interiér, dřez&#10;&#10;Popis byl vytvořen automaticky">
            <a:extLst>
              <a:ext uri="{FF2B5EF4-FFF2-40B4-BE49-F238E27FC236}">
                <a16:creationId xmlns:a16="http://schemas.microsoft.com/office/drawing/2014/main" id="{35A7FF02-0C65-0697-4B80-6A26ED2632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5189" y="5508219"/>
            <a:ext cx="2657116" cy="455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91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ovéPole 8">
            <a:extLst>
              <a:ext uri="{FF2B5EF4-FFF2-40B4-BE49-F238E27FC236}">
                <a16:creationId xmlns:a16="http://schemas.microsoft.com/office/drawing/2014/main" id="{3DEF8554-E755-10F0-BD5F-4C839BB5EAFA}"/>
              </a:ext>
            </a:extLst>
          </p:cNvPr>
          <p:cNvSpPr txBox="1"/>
          <p:nvPr/>
        </p:nvSpPr>
        <p:spPr>
          <a:xfrm>
            <a:off x="11933712" y="5329892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RECEPCE 1.31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ČEKÁRNA 1.08</a:t>
            </a:r>
          </a:p>
        </p:txBody>
      </p:sp>
      <p:pic>
        <p:nvPicPr>
          <p:cNvPr id="8" name="Obrázek 7" descr="Obsah obrázku zeď, interiér, nábytek, Kancelářská budova&#10;&#10;Popis byl vytvořen automaticky">
            <a:extLst>
              <a:ext uri="{FF2B5EF4-FFF2-40B4-BE49-F238E27FC236}">
                <a16:creationId xmlns:a16="http://schemas.microsoft.com/office/drawing/2014/main" id="{73CDD525-2002-B8DE-8CD6-F3AD520DFB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4" r="3174"/>
          <a:stretch/>
        </p:blipFill>
        <p:spPr>
          <a:xfrm>
            <a:off x="3328513" y="5460644"/>
            <a:ext cx="6558098" cy="4619704"/>
          </a:xfrm>
          <a:prstGeom prst="rect">
            <a:avLst/>
          </a:prstGeom>
        </p:spPr>
      </p:pic>
      <p:pic>
        <p:nvPicPr>
          <p:cNvPr id="5" name="Obrázek 4" descr="Obsah obrázku zeď, interiér, interiérový design, nábytek&#10;&#10;Popis byl vytvořen automaticky">
            <a:extLst>
              <a:ext uri="{FF2B5EF4-FFF2-40B4-BE49-F238E27FC236}">
                <a16:creationId xmlns:a16="http://schemas.microsoft.com/office/drawing/2014/main" id="{986403FC-43F5-2188-C1B8-418EF39971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2" r="2746"/>
          <a:stretch/>
        </p:blipFill>
        <p:spPr>
          <a:xfrm>
            <a:off x="10374773" y="518616"/>
            <a:ext cx="4083433" cy="2663330"/>
          </a:xfrm>
          <a:prstGeom prst="rect">
            <a:avLst/>
          </a:prstGeom>
        </p:spPr>
      </p:pic>
      <p:pic>
        <p:nvPicPr>
          <p:cNvPr id="7" name="Obrázek 6" descr="Obsah obrázku zeď, interiér, dveře, interiérový design&#10;&#10;Popis byl vytvořen automaticky">
            <a:extLst>
              <a:ext uri="{FF2B5EF4-FFF2-40B4-BE49-F238E27FC236}">
                <a16:creationId xmlns:a16="http://schemas.microsoft.com/office/drawing/2014/main" id="{F8A8268D-753F-4660-C9FE-0FE42CD868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0" r="8635"/>
          <a:stretch/>
        </p:blipFill>
        <p:spPr>
          <a:xfrm>
            <a:off x="3328513" y="477658"/>
            <a:ext cx="6558098" cy="4620122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080FE8D3-8C18-F16E-98C4-BC9D200724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063" y="6554207"/>
            <a:ext cx="4132854" cy="352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4859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846922" y="3894415"/>
            <a:ext cx="7558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PODIUM 3.05</a:t>
            </a:r>
          </a:p>
        </p:txBody>
      </p:sp>
      <p:pic>
        <p:nvPicPr>
          <p:cNvPr id="5" name="Obrázek 4" descr="Obsah obrázku zeď, interiér, podlaha, interiérový design&#10;&#10;Popis byl vytvořen automaticky">
            <a:extLst>
              <a:ext uri="{FF2B5EF4-FFF2-40B4-BE49-F238E27FC236}">
                <a16:creationId xmlns:a16="http://schemas.microsoft.com/office/drawing/2014/main" id="{650A8BD5-8F91-D16F-31E8-8FBCEDC1A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426" y="1430171"/>
            <a:ext cx="8089079" cy="4550107"/>
          </a:xfrm>
          <a:prstGeom prst="rect">
            <a:avLst/>
          </a:prstGeom>
        </p:spPr>
      </p:pic>
      <p:pic>
        <p:nvPicPr>
          <p:cNvPr id="7" name="Obrázek 6" descr="Obsah obrázku zeď, interiér, Obdélník, koupelna&#10;&#10;Popis byl vytvořen automaticky">
            <a:extLst>
              <a:ext uri="{FF2B5EF4-FFF2-40B4-BE49-F238E27FC236}">
                <a16:creationId xmlns:a16="http://schemas.microsoft.com/office/drawing/2014/main" id="{C325602B-F378-773B-4BD7-1BF5ECF56B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66"/>
          <a:stretch/>
        </p:blipFill>
        <p:spPr>
          <a:xfrm rot="16200000">
            <a:off x="10444760" y="5835878"/>
            <a:ext cx="4550510" cy="326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869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5594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5C2181F7-1278-4C5C-4933-68F7E1F3AA20}"/>
              </a:ext>
            </a:extLst>
          </p:cNvPr>
          <p:cNvSpPr txBox="1"/>
          <p:nvPr/>
        </p:nvSpPr>
        <p:spPr>
          <a:xfrm>
            <a:off x="10689124" y="6037540"/>
            <a:ext cx="7558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CHODBA 1.02, 1.12</a:t>
            </a:r>
          </a:p>
        </p:txBody>
      </p:sp>
      <p:pic>
        <p:nvPicPr>
          <p:cNvPr id="3" name="Obrázek 2" descr="Obsah obrázku budova, zeď, nemovitost, interiér&#10;&#10;Popis byl vytvořen automaticky">
            <a:extLst>
              <a:ext uri="{FF2B5EF4-FFF2-40B4-BE49-F238E27FC236}">
                <a16:creationId xmlns:a16="http://schemas.microsoft.com/office/drawing/2014/main" id="{F550D0FA-452D-3F0E-A488-B7BA78304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525" y="594002"/>
            <a:ext cx="7558086" cy="4251423"/>
          </a:xfrm>
          <a:prstGeom prst="rect">
            <a:avLst/>
          </a:prstGeom>
        </p:spPr>
      </p:pic>
      <p:pic>
        <p:nvPicPr>
          <p:cNvPr id="4" name="Obrázek 3" descr="Obsah obrázku interiér, zeď, dveře, Podlahová krytina&#10;&#10;Popis byl vytvořen automaticky">
            <a:extLst>
              <a:ext uri="{FF2B5EF4-FFF2-40B4-BE49-F238E27FC236}">
                <a16:creationId xmlns:a16="http://schemas.microsoft.com/office/drawing/2014/main" id="{4BA839F6-9949-B3D8-E825-0ACA41D734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525" y="5532237"/>
            <a:ext cx="7558086" cy="4251423"/>
          </a:xfrm>
          <a:prstGeom prst="rect">
            <a:avLst/>
          </a:prstGeom>
        </p:spPr>
      </p:pic>
      <p:pic>
        <p:nvPicPr>
          <p:cNvPr id="5" name="Obrázek 4" descr="Obsah obrázku interiér, zeď, interiérový design, strop&#10;&#10;Popis byl vytvořen automaticky">
            <a:extLst>
              <a:ext uri="{FF2B5EF4-FFF2-40B4-BE49-F238E27FC236}">
                <a16:creationId xmlns:a16="http://schemas.microsoft.com/office/drawing/2014/main" id="{2C365A39-BCF9-8909-2059-CCBACFEA09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9"/>
          <a:stretch/>
        </p:blipFill>
        <p:spPr>
          <a:xfrm>
            <a:off x="10621192" y="7186862"/>
            <a:ext cx="3846975" cy="259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44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5C2181F7-1278-4C5C-4933-68F7E1F3AA20}"/>
              </a:ext>
            </a:extLst>
          </p:cNvPr>
          <p:cNvSpPr txBox="1"/>
          <p:nvPr/>
        </p:nvSpPr>
        <p:spPr>
          <a:xfrm>
            <a:off x="10510292" y="5114720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WC 1.13, 1.14,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2.07, 2.08</a:t>
            </a:r>
          </a:p>
        </p:txBody>
      </p:sp>
      <p:pic>
        <p:nvPicPr>
          <p:cNvPr id="6" name="Obrázek 5" descr="Obsah obrázku zeď, interiér, koupelna, Vodovodní instalace&#10;&#10;Popis byl vytvořen automaticky">
            <a:extLst>
              <a:ext uri="{FF2B5EF4-FFF2-40B4-BE49-F238E27FC236}">
                <a16:creationId xmlns:a16="http://schemas.microsoft.com/office/drawing/2014/main" id="{2F16BF38-D6B2-70DB-32BE-2BFE18AEE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13" y="591890"/>
            <a:ext cx="5660774" cy="4246630"/>
          </a:xfrm>
          <a:prstGeom prst="rect">
            <a:avLst/>
          </a:prstGeom>
        </p:spPr>
      </p:pic>
      <p:pic>
        <p:nvPicPr>
          <p:cNvPr id="8" name="Obrázek 7" descr="Obsah obrázku zeď, interiér, koupelna, Vodovodní instalace&#10;&#10;Popis byl vytvořen automaticky">
            <a:extLst>
              <a:ext uri="{FF2B5EF4-FFF2-40B4-BE49-F238E27FC236}">
                <a16:creationId xmlns:a16="http://schemas.microsoft.com/office/drawing/2014/main" id="{BC3D9EDC-B5C5-BFCA-7D04-C1FD189C1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13" y="5521145"/>
            <a:ext cx="5670107" cy="4252580"/>
          </a:xfrm>
          <a:prstGeom prst="rect">
            <a:avLst/>
          </a:prstGeom>
        </p:spPr>
      </p:pic>
      <p:pic>
        <p:nvPicPr>
          <p:cNvPr id="12" name="Obrázek 11" descr="Obsah obrázku zeď, interiér, koupelna, zrcadlo&#10;&#10;Popis byl vytvořen automaticky">
            <a:extLst>
              <a:ext uri="{FF2B5EF4-FFF2-40B4-BE49-F238E27FC236}">
                <a16:creationId xmlns:a16="http://schemas.microsoft.com/office/drawing/2014/main" id="{4B4A6D22-8D4F-F720-4DED-CA14F1505B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4325" y="6406584"/>
            <a:ext cx="2327781" cy="3367141"/>
          </a:xfrm>
          <a:prstGeom prst="rect">
            <a:avLst/>
          </a:prstGeom>
        </p:spPr>
      </p:pic>
      <p:pic>
        <p:nvPicPr>
          <p:cNvPr id="14" name="Obrázek 13" descr="Obsah obrázku zeď, interiér, koupelna, Koupelnové doplňky&#10;&#10;Popis byl vytvořen automaticky">
            <a:extLst>
              <a:ext uri="{FF2B5EF4-FFF2-40B4-BE49-F238E27FC236}">
                <a16:creationId xmlns:a16="http://schemas.microsoft.com/office/drawing/2014/main" id="{60D90CAF-418B-0219-D530-9F8355C020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341" y="591890"/>
            <a:ext cx="3245819" cy="424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099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340307" y="4711868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CELOTĚLOVÁ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VODOLÉČBA  1.18</a:t>
            </a:r>
          </a:p>
        </p:txBody>
      </p:sp>
      <p:pic>
        <p:nvPicPr>
          <p:cNvPr id="12" name="Obrázek 11" descr="Obsah obrázku zeď, interiér, vana, místnost&#10;&#10;Popis byl vytvořen automaticky">
            <a:extLst>
              <a:ext uri="{FF2B5EF4-FFF2-40B4-BE49-F238E27FC236}">
                <a16:creationId xmlns:a16="http://schemas.microsoft.com/office/drawing/2014/main" id="{CEDE8F94-46DE-9EE7-C4F9-6B4AAECF4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490766"/>
            <a:ext cx="8109339" cy="4561503"/>
          </a:xfrm>
          <a:prstGeom prst="rect">
            <a:avLst/>
          </a:prstGeom>
        </p:spPr>
      </p:pic>
      <p:pic>
        <p:nvPicPr>
          <p:cNvPr id="14" name="Obrázek 13" descr="Obsah obrázku design, Obdélník, zeď, interiér&#10;&#10;Popis byl vytvořen automaticky">
            <a:extLst>
              <a:ext uri="{FF2B5EF4-FFF2-40B4-BE49-F238E27FC236}">
                <a16:creationId xmlns:a16="http://schemas.microsoft.com/office/drawing/2014/main" id="{F6B34A22-DFFE-3441-DABF-263223E5C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560" y="6221459"/>
            <a:ext cx="2991857" cy="3845261"/>
          </a:xfrm>
          <a:prstGeom prst="rect">
            <a:avLst/>
          </a:prstGeom>
        </p:spPr>
      </p:pic>
      <p:pic>
        <p:nvPicPr>
          <p:cNvPr id="2" name="Obrázek 1" descr="Obsah obrázku zeď, interiér, vana, interiérový design&#10;&#10;Popis byl vytvořen automaticky">
            <a:extLst>
              <a:ext uri="{FF2B5EF4-FFF2-40B4-BE49-F238E27FC236}">
                <a16:creationId xmlns:a16="http://schemas.microsoft.com/office/drawing/2014/main" id="{ACD6A1A7-A834-4C34-2979-0811393454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8" y="5505216"/>
            <a:ext cx="8109341" cy="456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0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1756881" y="4036607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VODOLÉČBA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KONČETIN 1.19</a:t>
            </a:r>
          </a:p>
        </p:txBody>
      </p:sp>
      <p:pic>
        <p:nvPicPr>
          <p:cNvPr id="4" name="Obrázek 3" descr="Obsah obrázku zeď, interiér, interiérový design, dlaždice&#10;&#10;Popis byl vytvořen automaticky">
            <a:extLst>
              <a:ext uri="{FF2B5EF4-FFF2-40B4-BE49-F238E27FC236}">
                <a16:creationId xmlns:a16="http://schemas.microsoft.com/office/drawing/2014/main" id="{05F79547-BFC9-5CC9-7F94-A31EF9237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530" y="5505214"/>
            <a:ext cx="8109339" cy="4561503"/>
          </a:xfrm>
          <a:prstGeom prst="rect">
            <a:avLst/>
          </a:prstGeom>
        </p:spPr>
      </p:pic>
      <p:pic>
        <p:nvPicPr>
          <p:cNvPr id="13" name="Obrázek 12" descr="Obsah obrázku zeď, interiér, Vodovodní instalace, sprcha&#10;&#10;Popis byl vytvořen automaticky">
            <a:extLst>
              <a:ext uri="{FF2B5EF4-FFF2-40B4-BE49-F238E27FC236}">
                <a16:creationId xmlns:a16="http://schemas.microsoft.com/office/drawing/2014/main" id="{1DCE3079-D2B2-5669-9587-ADE11C0BC8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530" y="490767"/>
            <a:ext cx="8109338" cy="4561503"/>
          </a:xfrm>
          <a:prstGeom prst="rect">
            <a:avLst/>
          </a:prstGeom>
        </p:spPr>
      </p:pic>
      <p:pic>
        <p:nvPicPr>
          <p:cNvPr id="6" name="Obrázek 5" descr="Obsah obrázku zeď, interiér, koupelna, Obdélník&#10;&#10;Popis byl vytvořen automaticky">
            <a:extLst>
              <a:ext uri="{FF2B5EF4-FFF2-40B4-BE49-F238E27FC236}">
                <a16:creationId xmlns:a16="http://schemas.microsoft.com/office/drawing/2014/main" id="{D33770EB-0077-FA6F-4140-2354547B68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881" y="5505213"/>
            <a:ext cx="2751383" cy="456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252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0949330" y="4711868"/>
            <a:ext cx="75580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ULTRAZVUK ELEKTRO </a:t>
            </a:r>
          </a:p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RÁZOVÁ VLNA 1.20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34CAF75-26F9-B559-7B28-A6A2D33F5D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9" y="5387131"/>
            <a:ext cx="8109338" cy="4561502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715162C1-74F9-8610-61E2-72C574893E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141" y="6329982"/>
            <a:ext cx="3800232" cy="361865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F76D1C4-828D-4901-C1DC-A365F119CD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9" y="594003"/>
            <a:ext cx="8109338" cy="456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364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354280E-306E-8C6C-0594-E7B2DBA74491}"/>
              </a:ext>
            </a:extLst>
          </p:cNvPr>
          <p:cNvSpPr txBox="1"/>
          <p:nvPr/>
        </p:nvSpPr>
        <p:spPr>
          <a:xfrm>
            <a:off x="12335330" y="4637829"/>
            <a:ext cx="755808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3000" dirty="0">
                <a:solidFill>
                  <a:schemeClr val="accent2">
                    <a:lumMod val="50000"/>
                  </a:schemeClr>
                </a:solidFill>
              </a:rPr>
              <a:t>LASER 1.21</a:t>
            </a:r>
          </a:p>
        </p:txBody>
      </p:sp>
      <p:pic>
        <p:nvPicPr>
          <p:cNvPr id="9" name="Obrázek 8" descr="Obsah obrázku zeď, interiér, místnost, výjev&#10;&#10;Popis byl vytvořen automaticky">
            <a:extLst>
              <a:ext uri="{FF2B5EF4-FFF2-40B4-BE49-F238E27FC236}">
                <a16:creationId xmlns:a16="http://schemas.microsoft.com/office/drawing/2014/main" id="{5F5C69D4-7A0D-78E3-CB12-17C45F7F5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490766"/>
            <a:ext cx="8109339" cy="4561503"/>
          </a:xfrm>
          <a:prstGeom prst="rect">
            <a:avLst/>
          </a:prstGeom>
        </p:spPr>
      </p:pic>
      <p:pic>
        <p:nvPicPr>
          <p:cNvPr id="12" name="Obrázek 11" descr="Obsah obrázku zeď, interiér, interiérový design, design&#10;&#10;Popis byl vytvořen automaticky">
            <a:extLst>
              <a:ext uri="{FF2B5EF4-FFF2-40B4-BE49-F238E27FC236}">
                <a16:creationId xmlns:a16="http://schemas.microsoft.com/office/drawing/2014/main" id="{DA662EF5-4370-E5A6-A893-139941E217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2838" y="5495223"/>
            <a:ext cx="3143431" cy="4571496"/>
          </a:xfrm>
          <a:prstGeom prst="rect">
            <a:avLst/>
          </a:prstGeom>
        </p:spPr>
      </p:pic>
      <p:pic>
        <p:nvPicPr>
          <p:cNvPr id="2" name="Obrázek 1" descr="Obsah obrázku zeď, interiér, postel, koupelna&#10;&#10;Popis byl vytvořen automaticky">
            <a:extLst>
              <a:ext uri="{FF2B5EF4-FFF2-40B4-BE49-F238E27FC236}">
                <a16:creationId xmlns:a16="http://schemas.microsoft.com/office/drawing/2014/main" id="{83C5B626-646D-6E38-24FF-9421145F0D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217" y="5505216"/>
            <a:ext cx="8109339" cy="456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7528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7202</TotalTime>
  <Words>326</Words>
  <Application>Microsoft Office PowerPoint</Application>
  <PresentationFormat>Vlastní</PresentationFormat>
  <Paragraphs>94</Paragraphs>
  <Slides>31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6" baseType="lpstr">
      <vt:lpstr>Aptos</vt:lpstr>
      <vt:lpstr>Aptos Display</vt:lpstr>
      <vt:lpstr>Arial</vt:lpstr>
      <vt:lpstr>Calibri</vt:lpstr>
      <vt:lpstr>Motiv Office</vt:lpstr>
      <vt:lpstr>KNIHA NÁBYTKU                        vizualizace</vt:lpstr>
      <vt:lpstr>OBSAH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2.16</dc:title>
  <dc:creator>Michael Baranik</dc:creator>
  <cp:lastModifiedBy>Martina Rušikvasová</cp:lastModifiedBy>
  <cp:revision>55</cp:revision>
  <cp:lastPrinted>2024-05-15T11:14:01Z</cp:lastPrinted>
  <dcterms:created xsi:type="dcterms:W3CDTF">2024-05-11T07:55:42Z</dcterms:created>
  <dcterms:modified xsi:type="dcterms:W3CDTF">2024-07-17T13:48:28Z</dcterms:modified>
</cp:coreProperties>
</file>